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64" r:id="rId3"/>
    <p:sldId id="266" r:id="rId4"/>
    <p:sldId id="267" r:id="rId5"/>
    <p:sldId id="268" r:id="rId6"/>
    <p:sldId id="269" r:id="rId7"/>
    <p:sldId id="263" r:id="rId8"/>
    <p:sldId id="258" r:id="rId9"/>
    <p:sldId id="262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2C7A-9773-4B61-8E62-9D9D9C985CFD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F880-748D-4741-8906-031E9AA2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8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0E03-AC6D-4DF6-9D27-E06B93AF743C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CFCE-D88E-4F45-B1BB-3580824A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5" Type="http://schemas.openxmlformats.org/officeDocument/2006/relationships/audio" Target="../media/audio4.wav"/><Relationship Id="rId15" Type="http://schemas.openxmlformats.org/officeDocument/2006/relationships/image" Target="../media/image1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6.png"/><Relationship Id="rId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4.gi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6.png"/><Relationship Id="rId5" Type="http://schemas.openxmlformats.org/officeDocument/2006/relationships/image" Target="../media/image12.gif"/><Relationship Id="rId15" Type="http://schemas.openxmlformats.org/officeDocument/2006/relationships/image" Target="../media/image20.jpeg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899021"/>
            <a:ext cx="139065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5017155"/>
            <a:ext cx="158115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9144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-1275523"/>
            <a:ext cx="6096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538857" y="1611394"/>
            <a:ext cx="4066286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 smtClean="0">
                <a:solidFill>
                  <a:srgbClr val="FF0000"/>
                </a:solidFill>
              </a:rPr>
              <a:t>TOÁN LỚP 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26409"/>
            <a:ext cx="4184162" cy="4238939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946374" y="765572"/>
            <a:ext cx="6867730" cy="5482828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2.PHƯƠNG NGÂN\A.NH 2020-2021\HÌNH ẢNH SGK\TOAN T1\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10838" r="14413" b="68704"/>
          <a:stretch>
            <a:fillRect/>
          </a:stretch>
        </p:blipFill>
        <p:spPr bwMode="auto">
          <a:xfrm>
            <a:off x="-76200" y="533400"/>
            <a:ext cx="89773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8984" y="3177321"/>
            <a:ext cx="733425" cy="7207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22937" y="3200400"/>
            <a:ext cx="733425" cy="7350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.PHƯƠNG NGÂN\A.NH 2020-2021\HÌNH ẢNH SGK\TOAN T1\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32817" r="14035" b="47278"/>
          <a:stretch>
            <a:fillRect/>
          </a:stretch>
        </p:blipFill>
        <p:spPr bwMode="auto">
          <a:xfrm>
            <a:off x="0" y="1811338"/>
            <a:ext cx="899001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65275" y="4378325"/>
            <a:ext cx="733425" cy="7223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03650" y="4416425"/>
            <a:ext cx="733425" cy="7350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.PHƯƠNG NGÂN\A.NH 2020-2021\HÌNH ẢNH SGK\TOAN T1\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6454" r="5525" b="13828"/>
          <a:stretch>
            <a:fillRect/>
          </a:stretch>
        </p:blipFill>
        <p:spPr bwMode="auto">
          <a:xfrm>
            <a:off x="176455" y="483210"/>
            <a:ext cx="852646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2.PHƯƠNG NGÂN\A.NH 2020-2021\HÌNH ẢNH SGK\TOAN T1\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87573" r="5525" b="7053"/>
          <a:stretch>
            <a:fillRect/>
          </a:stretch>
        </p:blipFill>
        <p:spPr bwMode="auto">
          <a:xfrm>
            <a:off x="5862" y="5029200"/>
            <a:ext cx="852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14800" y="2667000"/>
            <a:ext cx="3352800" cy="12263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14800" y="2895600"/>
            <a:ext cx="1447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6519" y="2521743"/>
            <a:ext cx="441081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7505" y="1289387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75" y="2743200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859"/>
            <a:ext cx="50924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7 + 2 =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…… 5 + 5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654385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4226" y="231365"/>
            <a:ext cx="321172" cy="1172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&lt;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511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859"/>
            <a:ext cx="3720840" cy="69729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505200" y="1713502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 = 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220764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+ 7 = 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200" y="270179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319593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= 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15"/>
          <a:srcRect l="16363" t="67319" r="31915" b="11635"/>
          <a:stretch>
            <a:fillRect/>
          </a:stretch>
        </p:blipFill>
        <p:spPr bwMode="auto">
          <a:xfrm>
            <a:off x="5636880" y="57873"/>
            <a:ext cx="3277889" cy="278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3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" descr="D:\2.PHƯƠNG NGÂN\A.NH 2020-2021\HÌNH ẢNH SGK\TOAN T1\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128" b="74718"/>
          <a:stretch>
            <a:fillRect/>
          </a:stretch>
        </p:blipFill>
        <p:spPr bwMode="auto">
          <a:xfrm>
            <a:off x="1944688" y="1517650"/>
            <a:ext cx="56673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19150" r="61945" b="71275"/>
          <a:stretch>
            <a:fillRect/>
          </a:stretch>
        </p:blipFill>
        <p:spPr bwMode="auto">
          <a:xfrm>
            <a:off x="1676400" y="2514600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D:\2.PHƯƠNG NGÂN\A.NH 2020-2021\HÌNH ẢNH SGK\TOAN T1\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38448" r="16644" b="36191"/>
          <a:stretch>
            <a:fillRect/>
          </a:stretch>
        </p:blipFill>
        <p:spPr bwMode="auto">
          <a:xfrm>
            <a:off x="1166446" y="1066800"/>
            <a:ext cx="6629400" cy="40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2.PHƯƠNG NGÂN\A.NH 2020-2021\HÌNH ẢNH SGK\TOAN T1\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67513" r="16644" b="6700"/>
          <a:stretch>
            <a:fillRect/>
          </a:stretch>
        </p:blipFill>
        <p:spPr bwMode="auto">
          <a:xfrm>
            <a:off x="1143000" y="838200"/>
            <a:ext cx="708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100</Words>
  <Application>Microsoft Office PowerPoint</Application>
  <PresentationFormat>On-screen Show (4:3)</PresentationFormat>
  <Paragraphs>25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2020-12-08T06:38:13Z</dcterms:created>
  <dcterms:modified xsi:type="dcterms:W3CDTF">2020-12-09T09:48:00Z</dcterms:modified>
</cp:coreProperties>
</file>